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39201-6E44-4920-9455-05BB3D880C57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0338-FA86-4A15-BCE5-74ACF132C5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5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687085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10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420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174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80069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50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8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56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6949634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294389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401625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4370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975093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504906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03938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89445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1073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99600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6022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70565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60765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734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655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79854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040792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540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01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20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2753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04123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25401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0923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63852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247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7075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2708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23823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55004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21581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9339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1170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422336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826397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1656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600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35810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5894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4091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1367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4925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4054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9404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672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956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560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6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3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0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2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0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48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1005174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26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800" dirty="0"/>
            </a:br>
            <a:r>
              <a:rPr lang="da-DK" sz="2800" b="0" dirty="0"/>
              <a:t>Klynge Syd (Hovedstaden)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50F8505-21AF-4E0F-90FC-02AFBD6FEBBA}"/>
              </a:ext>
            </a:extLst>
          </p:cNvPr>
          <p:cNvSpPr/>
          <p:nvPr/>
        </p:nvSpPr>
        <p:spPr>
          <a:xfrm>
            <a:off x="765313" y="2276061"/>
            <a:ext cx="9124122" cy="378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770B53D9-C091-40D0-8C37-0AE93DC27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453042"/>
              </p:ext>
            </p:extLst>
          </p:nvPr>
        </p:nvGraphicFramePr>
        <p:xfrm>
          <a:off x="839788" y="2290857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149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304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291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103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FF668E-DFF6-4BFD-ADF2-877288B9DBD2}"/>
              </a:ext>
            </a:extLst>
          </p:cNvPr>
          <p:cNvSpPr/>
          <p:nvPr/>
        </p:nvSpPr>
        <p:spPr>
          <a:xfrm>
            <a:off x="636105" y="1441174"/>
            <a:ext cx="5218043" cy="361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3FC31940-216B-4C96-BB09-4F4206E99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959147"/>
              </p:ext>
            </p:extLst>
          </p:nvPr>
        </p:nvGraphicFramePr>
        <p:xfrm>
          <a:off x="885272" y="1673883"/>
          <a:ext cx="4968876" cy="4049868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75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Albertslund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Brøndby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22435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Dragør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05900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Glostrup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19128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Hvidovre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90863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Høje-Taastrup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47732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Ishøj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86588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72693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1017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Tårnby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015690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Vallensbæk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31094"/>
                  </a:ext>
                </a:extLst>
              </a:tr>
              <a:tr h="287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CF4739A7-77FC-4A3E-ADA5-FDA620982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485111"/>
              </p:ext>
            </p:extLst>
          </p:nvPr>
        </p:nvGraphicFramePr>
        <p:xfrm>
          <a:off x="839788" y="1639289"/>
          <a:ext cx="4656552" cy="4344402"/>
        </p:xfrm>
        <a:graphic>
          <a:graphicData uri="http://schemas.openxmlformats.org/drawingml/2006/table">
            <a:tbl>
              <a:tblPr firstRow="1" bandRow="1"/>
              <a:tblGrid>
                <a:gridCol w="1552184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909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Albertslund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Brøndby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6589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Dragør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66128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Glostrup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87266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Hvidovre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14025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Høje-Taastrup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24522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Ishøj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58375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62788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43950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Tårnby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09133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Vallensbæk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62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264C51B4-D0B3-4FB2-A719-82212BF3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94"/>
          <a:stretch/>
        </p:blipFill>
        <p:spPr>
          <a:xfrm>
            <a:off x="6217920" y="0"/>
            <a:ext cx="587883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A5B4469-F220-4758-B4CC-BB758BA2F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10" y="1740996"/>
            <a:ext cx="3738207" cy="3578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image ,image ,image ,textbox ,textbox ,textbox ,textbox ,textbox ,textbox ,shape ,shape ,shape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80E699A6-067C-4CDE-9403-5322803A9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930BD569-829F-4131-AB9C-E521E1431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05733"/>
              </p:ext>
            </p:extLst>
          </p:nvPr>
        </p:nvGraphicFramePr>
        <p:xfrm>
          <a:off x="839788" y="1564552"/>
          <a:ext cx="4559985" cy="3781461"/>
        </p:xfrm>
        <a:graphic>
          <a:graphicData uri="http://schemas.openxmlformats.org/drawingml/2006/table">
            <a:tbl>
              <a:tblPr firstRow="1" bandRow="1"/>
              <a:tblGrid>
                <a:gridCol w="151999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19995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1999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403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Albertslund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1.309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Brøndby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1.830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92822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Dragør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1.038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93757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Glostrup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1.230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70673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Hvidovre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2.513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90757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Høje-Taastrup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2.355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39351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Ishøj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14336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København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4.555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90572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2.162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71881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Tårnby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2.039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43712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Vallensbæk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04675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11.004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5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05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E4369DF-8C0B-4DFD-9200-7C6A2CC8E37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3870637762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119079161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896519807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902320258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6054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4701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3730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7352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7126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21312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38014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4469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0539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601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149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B6AFE3D5-CCC2-4E02-80D2-B909977F1869}"/>
</file>

<file path=customXml/itemProps2.xml><?xml version="1.0" encoding="utf-8"?>
<ds:datastoreItem xmlns:ds="http://schemas.openxmlformats.org/officeDocument/2006/customXml" ds:itemID="{AE11598C-E1BE-4FBD-A511-1875B4C3AB84}"/>
</file>

<file path=customXml/itemProps3.xml><?xml version="1.0" encoding="utf-8"?>
<ds:datastoreItem xmlns:ds="http://schemas.openxmlformats.org/officeDocument/2006/customXml" ds:itemID="{EF1D0A90-C80B-4116-A076-6DAC1F78E5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794</Words>
  <Application>Microsoft Office PowerPoint</Application>
  <PresentationFormat>Widescreen</PresentationFormat>
  <Paragraphs>265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Syd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